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DC69BA-81D0-473E-9E32-416969AFF92C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B2BE840-FCE4-44A3-9E67-3E6452EEE39C}">
      <dgm:prSet phldrT="[Текст]"/>
      <dgm:spPr/>
      <dgm:t>
        <a:bodyPr/>
        <a:lstStyle/>
        <a:p>
          <a:r>
            <a:rPr lang="uk-UA" dirty="0" smtClean="0"/>
            <a:t>ІНДИВІД </a:t>
          </a:r>
          <a:endParaRPr lang="ru-RU" dirty="0"/>
        </a:p>
      </dgm:t>
    </dgm:pt>
    <dgm:pt modelId="{06EA1EA9-486C-45AE-B425-2C9CF3661B54}" type="parTrans" cxnId="{15F679B9-3D85-408E-8840-BF3F8C1C4D60}">
      <dgm:prSet/>
      <dgm:spPr/>
      <dgm:t>
        <a:bodyPr/>
        <a:lstStyle/>
        <a:p>
          <a:endParaRPr lang="ru-RU"/>
        </a:p>
      </dgm:t>
    </dgm:pt>
    <dgm:pt modelId="{996EAA20-BF7E-4ABE-9F69-3F57F639B984}" type="sibTrans" cxnId="{15F679B9-3D85-408E-8840-BF3F8C1C4D60}">
      <dgm:prSet/>
      <dgm:spPr/>
      <dgm:t>
        <a:bodyPr/>
        <a:lstStyle/>
        <a:p>
          <a:endParaRPr lang="ru-RU"/>
        </a:p>
      </dgm:t>
    </dgm:pt>
    <dgm:pt modelId="{BAE81C9B-32B2-449A-8DFD-0B5E391E1A6F}">
      <dgm:prSet phldrT="[Текст]"/>
      <dgm:spPr/>
      <dgm:t>
        <a:bodyPr/>
        <a:lstStyle/>
        <a:p>
          <a:r>
            <a:rPr lang="uk-UA" dirty="0" smtClean="0"/>
            <a:t>ІНДИВІДУАЛЬНІСТЬ </a:t>
          </a:r>
          <a:endParaRPr lang="ru-RU" dirty="0"/>
        </a:p>
      </dgm:t>
    </dgm:pt>
    <dgm:pt modelId="{A9CBB5E7-3DEA-4F43-A9FA-811F79039447}" type="parTrans" cxnId="{96DAE03D-0FEE-4151-804A-31CF7CAEDD03}">
      <dgm:prSet/>
      <dgm:spPr/>
      <dgm:t>
        <a:bodyPr/>
        <a:lstStyle/>
        <a:p>
          <a:endParaRPr lang="ru-RU"/>
        </a:p>
      </dgm:t>
    </dgm:pt>
    <dgm:pt modelId="{179B0E9D-F8C1-4D21-B29C-7EB795670A4C}" type="sibTrans" cxnId="{96DAE03D-0FEE-4151-804A-31CF7CAEDD03}">
      <dgm:prSet/>
      <dgm:spPr/>
      <dgm:t>
        <a:bodyPr/>
        <a:lstStyle/>
        <a:p>
          <a:endParaRPr lang="ru-RU"/>
        </a:p>
      </dgm:t>
    </dgm:pt>
    <dgm:pt modelId="{A3B6D443-5383-4308-A999-27EA4013CBE4}">
      <dgm:prSet phldrT="[Текст]"/>
      <dgm:spPr/>
      <dgm:t>
        <a:bodyPr/>
        <a:lstStyle/>
        <a:p>
          <a:r>
            <a:rPr lang="uk-UA" dirty="0" smtClean="0"/>
            <a:t>ОСОБИСТІСТЬ</a:t>
          </a:r>
          <a:endParaRPr lang="ru-RU" dirty="0"/>
        </a:p>
      </dgm:t>
    </dgm:pt>
    <dgm:pt modelId="{5EB3019E-CB61-40F2-BE7E-7CB8F1E03C24}" type="parTrans" cxnId="{19916AB6-B278-434B-9B68-231BCA150CEB}">
      <dgm:prSet/>
      <dgm:spPr/>
      <dgm:t>
        <a:bodyPr/>
        <a:lstStyle/>
        <a:p>
          <a:endParaRPr lang="ru-RU"/>
        </a:p>
      </dgm:t>
    </dgm:pt>
    <dgm:pt modelId="{5E0A0027-5E41-4615-A260-227DF9A6BBDE}" type="sibTrans" cxnId="{19916AB6-B278-434B-9B68-231BCA150CEB}">
      <dgm:prSet/>
      <dgm:spPr/>
      <dgm:t>
        <a:bodyPr/>
        <a:lstStyle/>
        <a:p>
          <a:endParaRPr lang="ru-RU"/>
        </a:p>
      </dgm:t>
    </dgm:pt>
    <dgm:pt modelId="{CD6E0CC6-CDD2-4242-85FC-E1BD1940F866}" type="pres">
      <dgm:prSet presAssocID="{90DC69BA-81D0-473E-9E32-416969AFF92C}" presName="linear" presStyleCnt="0">
        <dgm:presLayoutVars>
          <dgm:dir/>
          <dgm:animLvl val="lvl"/>
          <dgm:resizeHandles val="exact"/>
        </dgm:presLayoutVars>
      </dgm:prSet>
      <dgm:spPr/>
    </dgm:pt>
    <dgm:pt modelId="{7E685362-E845-4D65-A087-7B1A67E915A8}" type="pres">
      <dgm:prSet presAssocID="{6B2BE840-FCE4-44A3-9E67-3E6452EEE39C}" presName="parentLin" presStyleCnt="0"/>
      <dgm:spPr/>
    </dgm:pt>
    <dgm:pt modelId="{981A8915-8457-41F0-BEF1-35EBD11C4C78}" type="pres">
      <dgm:prSet presAssocID="{6B2BE840-FCE4-44A3-9E67-3E6452EEE39C}" presName="parentLeftMargin" presStyleLbl="node1" presStyleIdx="0" presStyleCnt="3"/>
      <dgm:spPr/>
    </dgm:pt>
    <dgm:pt modelId="{3DD7A7D9-91DA-4169-88EC-2E00E5360A44}" type="pres">
      <dgm:prSet presAssocID="{6B2BE840-FCE4-44A3-9E67-3E6452EEE39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CD8E284-C788-41E5-90A2-F3104862D9F7}" type="pres">
      <dgm:prSet presAssocID="{6B2BE840-FCE4-44A3-9E67-3E6452EEE39C}" presName="negativeSpace" presStyleCnt="0"/>
      <dgm:spPr/>
    </dgm:pt>
    <dgm:pt modelId="{58FBFCB9-A16B-419C-A680-48858A92E684}" type="pres">
      <dgm:prSet presAssocID="{6B2BE840-FCE4-44A3-9E67-3E6452EEE39C}" presName="childText" presStyleLbl="conFgAcc1" presStyleIdx="0" presStyleCnt="3">
        <dgm:presLayoutVars>
          <dgm:bulletEnabled val="1"/>
        </dgm:presLayoutVars>
      </dgm:prSet>
      <dgm:spPr/>
    </dgm:pt>
    <dgm:pt modelId="{9C61FC8D-DA08-450E-853A-94B217D84133}" type="pres">
      <dgm:prSet presAssocID="{996EAA20-BF7E-4ABE-9F69-3F57F639B984}" presName="spaceBetweenRectangles" presStyleCnt="0"/>
      <dgm:spPr/>
    </dgm:pt>
    <dgm:pt modelId="{A658B197-EF67-48BE-B038-BA9439CAADE8}" type="pres">
      <dgm:prSet presAssocID="{BAE81C9B-32B2-449A-8DFD-0B5E391E1A6F}" presName="parentLin" presStyleCnt="0"/>
      <dgm:spPr/>
    </dgm:pt>
    <dgm:pt modelId="{D8D670FA-85F5-4D55-8A62-F7672DFE8557}" type="pres">
      <dgm:prSet presAssocID="{BAE81C9B-32B2-449A-8DFD-0B5E391E1A6F}" presName="parentLeftMargin" presStyleLbl="node1" presStyleIdx="0" presStyleCnt="3"/>
      <dgm:spPr/>
    </dgm:pt>
    <dgm:pt modelId="{025B2F2D-0FEC-40A8-BF60-1402F3A0F14E}" type="pres">
      <dgm:prSet presAssocID="{BAE81C9B-32B2-449A-8DFD-0B5E391E1A6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CCC7422-B481-4F92-8FEF-05284C19CA90}" type="pres">
      <dgm:prSet presAssocID="{BAE81C9B-32B2-449A-8DFD-0B5E391E1A6F}" presName="negativeSpace" presStyleCnt="0"/>
      <dgm:spPr/>
    </dgm:pt>
    <dgm:pt modelId="{51E69EC0-2D18-4226-BEFA-8BCF4ACD03E5}" type="pres">
      <dgm:prSet presAssocID="{BAE81C9B-32B2-449A-8DFD-0B5E391E1A6F}" presName="childText" presStyleLbl="conFgAcc1" presStyleIdx="1" presStyleCnt="3">
        <dgm:presLayoutVars>
          <dgm:bulletEnabled val="1"/>
        </dgm:presLayoutVars>
      </dgm:prSet>
      <dgm:spPr/>
    </dgm:pt>
    <dgm:pt modelId="{89AB52AA-6B8C-41AE-9CEA-7FE4AB1CA87E}" type="pres">
      <dgm:prSet presAssocID="{179B0E9D-F8C1-4D21-B29C-7EB795670A4C}" presName="spaceBetweenRectangles" presStyleCnt="0"/>
      <dgm:spPr/>
    </dgm:pt>
    <dgm:pt modelId="{766DC457-8781-437E-B6D7-77968B664F45}" type="pres">
      <dgm:prSet presAssocID="{A3B6D443-5383-4308-A999-27EA4013CBE4}" presName="parentLin" presStyleCnt="0"/>
      <dgm:spPr/>
    </dgm:pt>
    <dgm:pt modelId="{53A2D183-AB39-45E5-A30A-D0C41F564221}" type="pres">
      <dgm:prSet presAssocID="{A3B6D443-5383-4308-A999-27EA4013CBE4}" presName="parentLeftMargin" presStyleLbl="node1" presStyleIdx="1" presStyleCnt="3"/>
      <dgm:spPr/>
    </dgm:pt>
    <dgm:pt modelId="{8CB943F9-9D4A-4986-9EA2-A5E77707BCDA}" type="pres">
      <dgm:prSet presAssocID="{A3B6D443-5383-4308-A999-27EA4013CBE4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40A9360-C56F-4CCB-B111-CD51CDE795D6}" type="pres">
      <dgm:prSet presAssocID="{A3B6D443-5383-4308-A999-27EA4013CBE4}" presName="negativeSpace" presStyleCnt="0"/>
      <dgm:spPr/>
    </dgm:pt>
    <dgm:pt modelId="{2CC68751-C6CB-49C8-9C34-5EAAF05E3E60}" type="pres">
      <dgm:prSet presAssocID="{A3B6D443-5383-4308-A999-27EA4013CBE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60AAB25-E846-4C47-AD46-3089A28B4FF2}" type="presOf" srcId="{6B2BE840-FCE4-44A3-9E67-3E6452EEE39C}" destId="{981A8915-8457-41F0-BEF1-35EBD11C4C78}" srcOrd="0" destOrd="0" presId="urn:microsoft.com/office/officeart/2005/8/layout/list1"/>
    <dgm:cxn modelId="{121ED80E-E149-47E8-B75E-D1160E86D533}" type="presOf" srcId="{90DC69BA-81D0-473E-9E32-416969AFF92C}" destId="{CD6E0CC6-CDD2-4242-85FC-E1BD1940F866}" srcOrd="0" destOrd="0" presId="urn:microsoft.com/office/officeart/2005/8/layout/list1"/>
    <dgm:cxn modelId="{810C7436-B6F3-45C4-83CF-2255A726501A}" type="presOf" srcId="{A3B6D443-5383-4308-A999-27EA4013CBE4}" destId="{8CB943F9-9D4A-4986-9EA2-A5E77707BCDA}" srcOrd="1" destOrd="0" presId="urn:microsoft.com/office/officeart/2005/8/layout/list1"/>
    <dgm:cxn modelId="{15F679B9-3D85-408E-8840-BF3F8C1C4D60}" srcId="{90DC69BA-81D0-473E-9E32-416969AFF92C}" destId="{6B2BE840-FCE4-44A3-9E67-3E6452EEE39C}" srcOrd="0" destOrd="0" parTransId="{06EA1EA9-486C-45AE-B425-2C9CF3661B54}" sibTransId="{996EAA20-BF7E-4ABE-9F69-3F57F639B984}"/>
    <dgm:cxn modelId="{7DEB4D93-4C09-47B8-B819-A82B50034460}" type="presOf" srcId="{BAE81C9B-32B2-449A-8DFD-0B5E391E1A6F}" destId="{D8D670FA-85F5-4D55-8A62-F7672DFE8557}" srcOrd="0" destOrd="0" presId="urn:microsoft.com/office/officeart/2005/8/layout/list1"/>
    <dgm:cxn modelId="{96DAE03D-0FEE-4151-804A-31CF7CAEDD03}" srcId="{90DC69BA-81D0-473E-9E32-416969AFF92C}" destId="{BAE81C9B-32B2-449A-8DFD-0B5E391E1A6F}" srcOrd="1" destOrd="0" parTransId="{A9CBB5E7-3DEA-4F43-A9FA-811F79039447}" sibTransId="{179B0E9D-F8C1-4D21-B29C-7EB795670A4C}"/>
    <dgm:cxn modelId="{245BB799-9F9E-4456-8C53-E21F780067C0}" type="presOf" srcId="{6B2BE840-FCE4-44A3-9E67-3E6452EEE39C}" destId="{3DD7A7D9-91DA-4169-88EC-2E00E5360A44}" srcOrd="1" destOrd="0" presId="urn:microsoft.com/office/officeart/2005/8/layout/list1"/>
    <dgm:cxn modelId="{33B6AB00-F136-41BB-A77E-CEB5F19ADF88}" type="presOf" srcId="{A3B6D443-5383-4308-A999-27EA4013CBE4}" destId="{53A2D183-AB39-45E5-A30A-D0C41F564221}" srcOrd="0" destOrd="0" presId="urn:microsoft.com/office/officeart/2005/8/layout/list1"/>
    <dgm:cxn modelId="{84541C14-6ACB-4CF3-99BF-783B15B40A30}" type="presOf" srcId="{BAE81C9B-32B2-449A-8DFD-0B5E391E1A6F}" destId="{025B2F2D-0FEC-40A8-BF60-1402F3A0F14E}" srcOrd="1" destOrd="0" presId="urn:microsoft.com/office/officeart/2005/8/layout/list1"/>
    <dgm:cxn modelId="{19916AB6-B278-434B-9B68-231BCA150CEB}" srcId="{90DC69BA-81D0-473E-9E32-416969AFF92C}" destId="{A3B6D443-5383-4308-A999-27EA4013CBE4}" srcOrd="2" destOrd="0" parTransId="{5EB3019E-CB61-40F2-BE7E-7CB8F1E03C24}" sibTransId="{5E0A0027-5E41-4615-A260-227DF9A6BBDE}"/>
    <dgm:cxn modelId="{2C2C4380-A1AC-4E0F-8D8C-BD05E6E70B5F}" type="presParOf" srcId="{CD6E0CC6-CDD2-4242-85FC-E1BD1940F866}" destId="{7E685362-E845-4D65-A087-7B1A67E915A8}" srcOrd="0" destOrd="0" presId="urn:microsoft.com/office/officeart/2005/8/layout/list1"/>
    <dgm:cxn modelId="{9E77BDF2-002E-40D7-87C1-1B6B4ED81CDA}" type="presParOf" srcId="{7E685362-E845-4D65-A087-7B1A67E915A8}" destId="{981A8915-8457-41F0-BEF1-35EBD11C4C78}" srcOrd="0" destOrd="0" presId="urn:microsoft.com/office/officeart/2005/8/layout/list1"/>
    <dgm:cxn modelId="{A8011C76-8035-4512-BAF7-FABBB57FE4B8}" type="presParOf" srcId="{7E685362-E845-4D65-A087-7B1A67E915A8}" destId="{3DD7A7D9-91DA-4169-88EC-2E00E5360A44}" srcOrd="1" destOrd="0" presId="urn:microsoft.com/office/officeart/2005/8/layout/list1"/>
    <dgm:cxn modelId="{80002644-F369-41B5-8B59-D252A12B6DAB}" type="presParOf" srcId="{CD6E0CC6-CDD2-4242-85FC-E1BD1940F866}" destId="{2CD8E284-C788-41E5-90A2-F3104862D9F7}" srcOrd="1" destOrd="0" presId="urn:microsoft.com/office/officeart/2005/8/layout/list1"/>
    <dgm:cxn modelId="{D402C8FA-8EAB-46CE-85E8-90749EA2A010}" type="presParOf" srcId="{CD6E0CC6-CDD2-4242-85FC-E1BD1940F866}" destId="{58FBFCB9-A16B-419C-A680-48858A92E684}" srcOrd="2" destOrd="0" presId="urn:microsoft.com/office/officeart/2005/8/layout/list1"/>
    <dgm:cxn modelId="{D2013642-EBE8-4266-AA46-702CC33AB6BE}" type="presParOf" srcId="{CD6E0CC6-CDD2-4242-85FC-E1BD1940F866}" destId="{9C61FC8D-DA08-450E-853A-94B217D84133}" srcOrd="3" destOrd="0" presId="urn:microsoft.com/office/officeart/2005/8/layout/list1"/>
    <dgm:cxn modelId="{BE5EB0EF-540E-48F0-9458-A5FBA0917DEE}" type="presParOf" srcId="{CD6E0CC6-CDD2-4242-85FC-E1BD1940F866}" destId="{A658B197-EF67-48BE-B038-BA9439CAADE8}" srcOrd="4" destOrd="0" presId="urn:microsoft.com/office/officeart/2005/8/layout/list1"/>
    <dgm:cxn modelId="{1D4DF30F-7002-47F7-9D24-9BC456B1FFAA}" type="presParOf" srcId="{A658B197-EF67-48BE-B038-BA9439CAADE8}" destId="{D8D670FA-85F5-4D55-8A62-F7672DFE8557}" srcOrd="0" destOrd="0" presId="urn:microsoft.com/office/officeart/2005/8/layout/list1"/>
    <dgm:cxn modelId="{2B1D215A-DD83-4EBD-AA2D-783E351485B8}" type="presParOf" srcId="{A658B197-EF67-48BE-B038-BA9439CAADE8}" destId="{025B2F2D-0FEC-40A8-BF60-1402F3A0F14E}" srcOrd="1" destOrd="0" presId="urn:microsoft.com/office/officeart/2005/8/layout/list1"/>
    <dgm:cxn modelId="{CA7D52A4-5616-4BC9-83FD-086BA19166A4}" type="presParOf" srcId="{CD6E0CC6-CDD2-4242-85FC-E1BD1940F866}" destId="{5CCC7422-B481-4F92-8FEF-05284C19CA90}" srcOrd="5" destOrd="0" presId="urn:microsoft.com/office/officeart/2005/8/layout/list1"/>
    <dgm:cxn modelId="{179DC575-E761-41BB-B824-17F85E8D9145}" type="presParOf" srcId="{CD6E0CC6-CDD2-4242-85FC-E1BD1940F866}" destId="{51E69EC0-2D18-4226-BEFA-8BCF4ACD03E5}" srcOrd="6" destOrd="0" presId="urn:microsoft.com/office/officeart/2005/8/layout/list1"/>
    <dgm:cxn modelId="{96058856-B2AD-4B03-9954-D32B235DF9DF}" type="presParOf" srcId="{CD6E0CC6-CDD2-4242-85FC-E1BD1940F866}" destId="{89AB52AA-6B8C-41AE-9CEA-7FE4AB1CA87E}" srcOrd="7" destOrd="0" presId="urn:microsoft.com/office/officeart/2005/8/layout/list1"/>
    <dgm:cxn modelId="{F39B7E12-87DB-4650-81CB-B6AF12929EF0}" type="presParOf" srcId="{CD6E0CC6-CDD2-4242-85FC-E1BD1940F866}" destId="{766DC457-8781-437E-B6D7-77968B664F45}" srcOrd="8" destOrd="0" presId="urn:microsoft.com/office/officeart/2005/8/layout/list1"/>
    <dgm:cxn modelId="{733E1512-8846-4B56-BDB7-CB8A7D586471}" type="presParOf" srcId="{766DC457-8781-437E-B6D7-77968B664F45}" destId="{53A2D183-AB39-45E5-A30A-D0C41F564221}" srcOrd="0" destOrd="0" presId="urn:microsoft.com/office/officeart/2005/8/layout/list1"/>
    <dgm:cxn modelId="{7DCA76CC-2BDB-4489-A232-7B30FAFACDA0}" type="presParOf" srcId="{766DC457-8781-437E-B6D7-77968B664F45}" destId="{8CB943F9-9D4A-4986-9EA2-A5E77707BCDA}" srcOrd="1" destOrd="0" presId="urn:microsoft.com/office/officeart/2005/8/layout/list1"/>
    <dgm:cxn modelId="{8436B6F0-7481-4934-8315-5B2230A31DD4}" type="presParOf" srcId="{CD6E0CC6-CDD2-4242-85FC-E1BD1940F866}" destId="{840A9360-C56F-4CCB-B111-CD51CDE795D6}" srcOrd="9" destOrd="0" presId="urn:microsoft.com/office/officeart/2005/8/layout/list1"/>
    <dgm:cxn modelId="{06CF7BA3-CE63-4B5E-BE75-E6CD6B16A22D}" type="presParOf" srcId="{CD6E0CC6-CDD2-4242-85FC-E1BD1940F866}" destId="{2CC68751-C6CB-49C8-9C34-5EAAF05E3E6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8FBFCB9-A16B-419C-A680-48858A92E684}">
      <dsp:nvSpPr>
        <dsp:cNvPr id="0" name=""/>
        <dsp:cNvSpPr/>
      </dsp:nvSpPr>
      <dsp:spPr>
        <a:xfrm>
          <a:off x="0" y="818080"/>
          <a:ext cx="4704183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D7A7D9-91DA-4169-88EC-2E00E5360A44}">
      <dsp:nvSpPr>
        <dsp:cNvPr id="0" name=""/>
        <dsp:cNvSpPr/>
      </dsp:nvSpPr>
      <dsp:spPr>
        <a:xfrm>
          <a:off x="235209" y="463840"/>
          <a:ext cx="3292928" cy="70847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4465" tIns="0" rIns="12446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ІНДИВІД </a:t>
          </a:r>
          <a:endParaRPr lang="ru-RU" sz="2400" kern="1200" dirty="0"/>
        </a:p>
      </dsp:txBody>
      <dsp:txXfrm>
        <a:off x="235209" y="463840"/>
        <a:ext cx="3292928" cy="708479"/>
      </dsp:txXfrm>
    </dsp:sp>
    <dsp:sp modelId="{51E69EC0-2D18-4226-BEFA-8BCF4ACD03E5}">
      <dsp:nvSpPr>
        <dsp:cNvPr id="0" name=""/>
        <dsp:cNvSpPr/>
      </dsp:nvSpPr>
      <dsp:spPr>
        <a:xfrm>
          <a:off x="0" y="1906720"/>
          <a:ext cx="4704183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5B2F2D-0FEC-40A8-BF60-1402F3A0F14E}">
      <dsp:nvSpPr>
        <dsp:cNvPr id="0" name=""/>
        <dsp:cNvSpPr/>
      </dsp:nvSpPr>
      <dsp:spPr>
        <a:xfrm>
          <a:off x="235209" y="1552480"/>
          <a:ext cx="3292928" cy="70847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4465" tIns="0" rIns="12446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ІНДИВІДУАЛЬНІСТЬ </a:t>
          </a:r>
          <a:endParaRPr lang="ru-RU" sz="2400" kern="1200" dirty="0"/>
        </a:p>
      </dsp:txBody>
      <dsp:txXfrm>
        <a:off x="235209" y="1552480"/>
        <a:ext cx="3292928" cy="708479"/>
      </dsp:txXfrm>
    </dsp:sp>
    <dsp:sp modelId="{2CC68751-C6CB-49C8-9C34-5EAAF05E3E60}">
      <dsp:nvSpPr>
        <dsp:cNvPr id="0" name=""/>
        <dsp:cNvSpPr/>
      </dsp:nvSpPr>
      <dsp:spPr>
        <a:xfrm>
          <a:off x="0" y="2995360"/>
          <a:ext cx="4704183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B943F9-9D4A-4986-9EA2-A5E77707BCDA}">
      <dsp:nvSpPr>
        <dsp:cNvPr id="0" name=""/>
        <dsp:cNvSpPr/>
      </dsp:nvSpPr>
      <dsp:spPr>
        <a:xfrm>
          <a:off x="235209" y="2641120"/>
          <a:ext cx="3292928" cy="70847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4465" tIns="0" rIns="12446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ОСОБИСТІСТЬ</a:t>
          </a:r>
          <a:endParaRPr lang="ru-RU" sz="2400" kern="1200" dirty="0"/>
        </a:p>
      </dsp:txBody>
      <dsp:txXfrm>
        <a:off x="235209" y="2641120"/>
        <a:ext cx="3292928" cy="708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772816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ru-RU" sz="5400" b="1" u="sng" dirty="0" smtClean="0">
                <a:latin typeface="Times New Roman" pitchFamily="18" charset="0"/>
                <a:cs typeface="Times New Roman" pitchFamily="18" charset="0"/>
              </a:rPr>
              <a:t>Соціологія особистості</a:t>
            </a:r>
            <a:endParaRPr lang="ru-RU" sz="5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0080" y="5661248"/>
            <a:ext cx="8028384" cy="982960"/>
          </a:xfrm>
        </p:spPr>
        <p:txBody>
          <a:bodyPr>
            <a:normAutofit/>
          </a:bodyPr>
          <a:lstStyle/>
          <a:p>
            <a:pPr algn="ctr"/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836712"/>
            <a:ext cx="552636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СОЦІОЛОГІЯ ОСОБИСТОСТІ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одна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спеціальних соціологічних теорій, предметом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особа як об’єкт 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суб’єкт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взаємозв’язків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соціальними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спільнотами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Без названия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1340768"/>
            <a:ext cx="3563888" cy="352839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412776"/>
            <a:ext cx="860444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соціологічного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особистості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виділяються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соціально-типові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характеристики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вивчається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особистість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елемент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соціального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механізм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становлення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впливом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досліджуються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зв’язки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особистості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регуляція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саморегуляція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поведінки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3923928" y="1340768"/>
          <a:ext cx="470418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1619672" y="497632"/>
            <a:ext cx="1008112" cy="5428686"/>
            <a:chOff x="2195736" y="-843182"/>
            <a:chExt cx="1008112" cy="6418355"/>
          </a:xfrm>
        </p:grpSpPr>
        <p:sp>
          <p:nvSpPr>
            <p:cNvPr id="6" name="Полилиния 5"/>
            <p:cNvSpPr/>
            <p:nvPr/>
          </p:nvSpPr>
          <p:spPr>
            <a:xfrm rot="16200000">
              <a:off x="-10964" y="2360361"/>
              <a:ext cx="5421512" cy="1008112"/>
            </a:xfrm>
            <a:custGeom>
              <a:avLst/>
              <a:gdLst>
                <a:gd name="connsiteX0" fmla="*/ 0 w 6096000"/>
                <a:gd name="connsiteY0" fmla="*/ 247850 h 1487069"/>
                <a:gd name="connsiteX1" fmla="*/ 72594 w 6096000"/>
                <a:gd name="connsiteY1" fmla="*/ 72594 h 1487069"/>
                <a:gd name="connsiteX2" fmla="*/ 247851 w 6096000"/>
                <a:gd name="connsiteY2" fmla="*/ 1 h 1487069"/>
                <a:gd name="connsiteX3" fmla="*/ 5848150 w 6096000"/>
                <a:gd name="connsiteY3" fmla="*/ 0 h 1487069"/>
                <a:gd name="connsiteX4" fmla="*/ 6023406 w 6096000"/>
                <a:gd name="connsiteY4" fmla="*/ 72594 h 1487069"/>
                <a:gd name="connsiteX5" fmla="*/ 6095999 w 6096000"/>
                <a:gd name="connsiteY5" fmla="*/ 247851 h 1487069"/>
                <a:gd name="connsiteX6" fmla="*/ 6096000 w 6096000"/>
                <a:gd name="connsiteY6" fmla="*/ 1239219 h 1487069"/>
                <a:gd name="connsiteX7" fmla="*/ 6023406 w 6096000"/>
                <a:gd name="connsiteY7" fmla="*/ 1414475 h 1487069"/>
                <a:gd name="connsiteX8" fmla="*/ 5848149 w 6096000"/>
                <a:gd name="connsiteY8" fmla="*/ 1487069 h 1487069"/>
                <a:gd name="connsiteX9" fmla="*/ 247850 w 6096000"/>
                <a:gd name="connsiteY9" fmla="*/ 1487069 h 1487069"/>
                <a:gd name="connsiteX10" fmla="*/ 72594 w 6096000"/>
                <a:gd name="connsiteY10" fmla="*/ 1414475 h 1487069"/>
                <a:gd name="connsiteX11" fmla="*/ 1 w 6096000"/>
                <a:gd name="connsiteY11" fmla="*/ 1239218 h 1487069"/>
                <a:gd name="connsiteX12" fmla="*/ 0 w 6096000"/>
                <a:gd name="connsiteY12" fmla="*/ 247850 h 1487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096000" h="1487069">
                  <a:moveTo>
                    <a:pt x="0" y="247850"/>
                  </a:moveTo>
                  <a:cubicBezTo>
                    <a:pt x="0" y="182116"/>
                    <a:pt x="26113" y="119074"/>
                    <a:pt x="72594" y="72594"/>
                  </a:cubicBezTo>
                  <a:cubicBezTo>
                    <a:pt x="119075" y="26113"/>
                    <a:pt x="182117" y="1"/>
                    <a:pt x="247851" y="1"/>
                  </a:cubicBezTo>
                  <a:lnTo>
                    <a:pt x="5848150" y="0"/>
                  </a:lnTo>
                  <a:cubicBezTo>
                    <a:pt x="5913884" y="0"/>
                    <a:pt x="5976926" y="26113"/>
                    <a:pt x="6023406" y="72594"/>
                  </a:cubicBezTo>
                  <a:cubicBezTo>
                    <a:pt x="6069887" y="119075"/>
                    <a:pt x="6095999" y="182117"/>
                    <a:pt x="6095999" y="247851"/>
                  </a:cubicBezTo>
                  <a:cubicBezTo>
                    <a:pt x="6095999" y="578307"/>
                    <a:pt x="6096000" y="908763"/>
                    <a:pt x="6096000" y="1239219"/>
                  </a:cubicBezTo>
                  <a:cubicBezTo>
                    <a:pt x="6096000" y="1304953"/>
                    <a:pt x="6069887" y="1367995"/>
                    <a:pt x="6023406" y="1414475"/>
                  </a:cubicBezTo>
                  <a:cubicBezTo>
                    <a:pt x="5976925" y="1460956"/>
                    <a:pt x="5913883" y="1487069"/>
                    <a:pt x="5848149" y="1487069"/>
                  </a:cubicBezTo>
                  <a:lnTo>
                    <a:pt x="247850" y="1487069"/>
                  </a:lnTo>
                  <a:cubicBezTo>
                    <a:pt x="182116" y="1487069"/>
                    <a:pt x="119074" y="1460956"/>
                    <a:pt x="72594" y="1414475"/>
                  </a:cubicBezTo>
                  <a:cubicBezTo>
                    <a:pt x="26113" y="1367994"/>
                    <a:pt x="0" y="1304952"/>
                    <a:pt x="1" y="1239218"/>
                  </a:cubicBezTo>
                  <a:cubicBezTo>
                    <a:pt x="1" y="908762"/>
                    <a:pt x="0" y="578306"/>
                    <a:pt x="0" y="247850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8813" tIns="308813" rIns="308813" bIns="308813" numCol="1" spcCol="1270" anchor="ctr" anchorCtr="0">
              <a:noAutofit/>
            </a:bodyPr>
            <a:lstStyle/>
            <a:p>
              <a:pPr lvl="0" algn="ctr" defTabSz="2755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6200" kern="1200" dirty="0" smtClean="0">
                  <a:latin typeface="Times New Roman" pitchFamily="18" charset="0"/>
                  <a:cs typeface="Times New Roman" pitchFamily="18" charset="0"/>
                </a:rPr>
                <a:t>ЛЮДИНА</a:t>
              </a:r>
              <a:r>
                <a:rPr lang="uk-UA" sz="6200" kern="1200" dirty="0" smtClean="0"/>
                <a:t> </a:t>
              </a:r>
              <a:endParaRPr lang="ru-RU" sz="6200" kern="1200" dirty="0"/>
            </a:p>
          </p:txBody>
        </p:sp>
        <p:sp>
          <p:nvSpPr>
            <p:cNvPr id="7" name="Полилиния 6"/>
            <p:cNvSpPr/>
            <p:nvPr/>
          </p:nvSpPr>
          <p:spPr>
            <a:xfrm rot="16200000">
              <a:off x="-507334" y="1988986"/>
              <a:ext cx="6360368" cy="696032"/>
            </a:xfrm>
            <a:custGeom>
              <a:avLst/>
              <a:gdLst>
                <a:gd name="connsiteX0" fmla="*/ 0 w 6096000"/>
                <a:gd name="connsiteY0" fmla="*/ 0 h 1026719"/>
                <a:gd name="connsiteX1" fmla="*/ 6096000 w 6096000"/>
                <a:gd name="connsiteY1" fmla="*/ 0 h 1026719"/>
                <a:gd name="connsiteX2" fmla="*/ 6096000 w 6096000"/>
                <a:gd name="connsiteY2" fmla="*/ 1026719 h 1026719"/>
                <a:gd name="connsiteX3" fmla="*/ 0 w 6096000"/>
                <a:gd name="connsiteY3" fmla="*/ 1026719 h 1026719"/>
                <a:gd name="connsiteX4" fmla="*/ 0 w 6096000"/>
                <a:gd name="connsiteY4" fmla="*/ 0 h 1026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6000" h="1026719">
                  <a:moveTo>
                    <a:pt x="0" y="0"/>
                  </a:moveTo>
                  <a:lnTo>
                    <a:pt x="6096000" y="0"/>
                  </a:lnTo>
                  <a:lnTo>
                    <a:pt x="6096000" y="1026719"/>
                  </a:lnTo>
                  <a:lnTo>
                    <a:pt x="0" y="102671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3548" tIns="78740" rIns="440944" bIns="78740" numCol="1" spcCol="1270" anchor="t" anchorCtr="0">
              <a:noAutofit/>
            </a:bodyPr>
            <a:lstStyle/>
            <a:p>
              <a:pPr marL="285750" lvl="1" indent="-285750" algn="l" defTabSz="21336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endParaRPr lang="ru-RU" sz="4800" kern="1200" dirty="0"/>
            </a:p>
          </p:txBody>
        </p:sp>
      </p:grpSp>
      <p:cxnSp>
        <p:nvCxnSpPr>
          <p:cNvPr id="11" name="Прямая со стрелкой 10"/>
          <p:cNvCxnSpPr/>
          <p:nvPr/>
        </p:nvCxnSpPr>
        <p:spPr>
          <a:xfrm>
            <a:off x="2699792" y="4077072"/>
            <a:ext cx="1224136" cy="576064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2771800" y="2492896"/>
            <a:ext cx="1080120" cy="504056"/>
          </a:xfrm>
          <a:prstGeom prst="straightConnector1">
            <a:avLst/>
          </a:prstGeom>
          <a:ln>
            <a:tailEnd type="arrow"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771800" y="3573016"/>
            <a:ext cx="1080120" cy="0"/>
          </a:xfrm>
          <a:prstGeom prst="straightConnector1">
            <a:avLst/>
          </a:prstGeom>
          <a:ln>
            <a:tailEnd type="arrow"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ез названия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4084" y="908720"/>
            <a:ext cx="3139916" cy="2423914"/>
          </a:xfrm>
          <a:prstGeom prst="rect">
            <a:avLst/>
          </a:prstGeom>
        </p:spPr>
      </p:pic>
      <p:pic>
        <p:nvPicPr>
          <p:cNvPr id="3" name="Рисунок 2" descr="images (1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9952" y="908720"/>
            <a:ext cx="1872208" cy="2442592"/>
          </a:xfrm>
          <a:prstGeom prst="rect">
            <a:avLst/>
          </a:prstGeom>
        </p:spPr>
      </p:pic>
      <p:pic>
        <p:nvPicPr>
          <p:cNvPr id="6" name="Рисунок 5" descr="images (1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39752" y="908720"/>
            <a:ext cx="1847850" cy="2466975"/>
          </a:xfrm>
          <a:prstGeom prst="rect">
            <a:avLst/>
          </a:prstGeom>
        </p:spPr>
      </p:pic>
      <p:pic>
        <p:nvPicPr>
          <p:cNvPr id="7" name="Рисунок 6" descr="images (10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908720"/>
            <a:ext cx="2375248" cy="244827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411760" y="0"/>
            <a:ext cx="40575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ІНДИВІДУМ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55576" y="4293096"/>
            <a:ext cx="75608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конкретна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представник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людського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роду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3933056"/>
            <a:ext cx="8075240" cy="241028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особливе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специфічне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відрізняє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людину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з-під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включаючи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природні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фізіологічні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психічні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успадковані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набуті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08798" y="620688"/>
            <a:ext cx="67088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ІНДИВІДУАЛЬНІСТЬ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6" name="Рисунок 5" descr="images (1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1700808"/>
            <a:ext cx="3347864" cy="2088232"/>
          </a:xfrm>
          <a:prstGeom prst="rect">
            <a:avLst/>
          </a:prstGeom>
        </p:spPr>
      </p:pic>
      <p:pic>
        <p:nvPicPr>
          <p:cNvPr id="7" name="Рисунок 6" descr="images (1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71800" y="1700808"/>
            <a:ext cx="2952750" cy="2088232"/>
          </a:xfrm>
          <a:prstGeom prst="rect">
            <a:avLst/>
          </a:prstGeom>
        </p:spPr>
      </p:pic>
      <p:pic>
        <p:nvPicPr>
          <p:cNvPr id="8" name="Рисунок 7" descr="Без названия (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700808"/>
            <a:ext cx="2699792" cy="208823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293096"/>
            <a:ext cx="8280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усталена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соціально-значущих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рис, яка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характеризує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індивіда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як члена того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суспільства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620688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ОСОБИСТІСТЬ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8" name="Рисунок 7" descr="images (1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2060848"/>
            <a:ext cx="2808312" cy="2292077"/>
          </a:xfrm>
          <a:prstGeom prst="rect">
            <a:avLst/>
          </a:prstGeom>
        </p:spPr>
      </p:pic>
      <p:pic>
        <p:nvPicPr>
          <p:cNvPr id="9" name="Рисунок 8" descr="images (1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1916832"/>
            <a:ext cx="2843808" cy="2016224"/>
          </a:xfrm>
          <a:prstGeom prst="rect">
            <a:avLst/>
          </a:prstGeom>
        </p:spPr>
      </p:pic>
      <p:pic>
        <p:nvPicPr>
          <p:cNvPr id="10" name="Рисунок 9" descr="Без названия (5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44824"/>
            <a:ext cx="3024336" cy="201622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2880320" cy="618630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Особистість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формується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навколишнім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середовищем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Чарльз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Кулі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(1864-1929),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дзеркального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“Я”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Особистість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того, як, на нашу думку, нас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сприймають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того, як, на нашу думку,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реагують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 те,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бачать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нас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того, як ми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відповідаємо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сприйняту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нами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реакцію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75856" y="332656"/>
            <a:ext cx="2952328" cy="618630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Для того,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зрозуміти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соціальне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зрозуміти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взаємодій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їхньому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символічному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значенні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Джордж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Мід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(1863-1931),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символічного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інтеракціонізму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Я Я - САМ Я - МЕНЕ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реакція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особистості на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людей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усвідомлення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людиною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себе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погляду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значимих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люде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00192" y="332656"/>
            <a:ext cx="2664296" cy="584775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Соціальна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роль 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поведінки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статусу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позиції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суспільстві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СОЦІАЛЬНА РОЛЬ РОЛЬОВЕ ОЧІКУВАННЯ РОЛЬОВА ПОВЕДІНКА ТЕ, ЧОГО ЧЕКАЮТЬ ВІД ТІЄЇ ЧИ ІНШОЇ РОЛІ ТЕ, ЩО ЛЮДИ РЕАЛЬНО ВИКОНУЮТЬ В РАМКАХ СВОЄЇ РОЛІ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ДОДАТКОВІ ДЖЕРЕЛА ІНФОРМАЦІЇ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5157192"/>
          </a:xfrm>
        </p:spPr>
        <p:txBody>
          <a:bodyPr>
            <a:no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Скотна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Н. Особа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розколотій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цивілізації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освіта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світогляд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Львів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2005.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Сморж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Л. О. Особа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суспільство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філософсько-психологічний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аспект). — К., 2001.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Соціальний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ареал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особистості / М. Шульга (ред.); НАН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Ін-т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соціології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— К., 2005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Обговорення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категорії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“стиль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”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засіданні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Соціологічного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клубу // Соціологія: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маркетинг. — 2006. — № 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Злобіна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Особистість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суб’єкт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— К.: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Ін-т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соціології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2004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Злобіна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О., Тихонович В.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Суспільна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криза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життєві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стратегії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особистості. — К.: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Стилос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2001.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86</TotalTime>
  <Words>402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Яркая</vt:lpstr>
      <vt:lpstr>Соціологія особистості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ДОДАТКОВІ ДЖЕРЕЛА ІНФОРМАЦІЇ 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Соціологія особистості</dc:title>
  <dc:creator>Юдін Ілля Дмитрович</dc:creator>
  <cp:lastModifiedBy>iyudin</cp:lastModifiedBy>
  <cp:revision>11</cp:revision>
  <dcterms:created xsi:type="dcterms:W3CDTF">2021-01-29T07:02:35Z</dcterms:created>
  <dcterms:modified xsi:type="dcterms:W3CDTF">2021-01-29T08:41:14Z</dcterms:modified>
</cp:coreProperties>
</file>